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10"/>
  </p:notesMasterIdLst>
  <p:sldIdLst>
    <p:sldId id="268" r:id="rId3"/>
    <p:sldId id="272" r:id="rId4"/>
    <p:sldId id="280" r:id="rId5"/>
    <p:sldId id="281" r:id="rId6"/>
    <p:sldId id="282" r:id="rId7"/>
    <p:sldId id="283" r:id="rId8"/>
    <p:sldId id="27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png>
</file>

<file path=ppt/media/image2.png>
</file>

<file path=ppt/media/image3.wm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361D4-EC7C-42FC-8B51-A9D1EA7B7DF6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4DDFBB-96E8-4F67-A839-E84D29D0F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210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A584D72-5F20-4A51-8536-AA0440D94FB3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82371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32BE6-9CE5-47A9-B197-535D085F079F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15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EA1EF-5D00-40F4-91EB-D6D2B7D7FC53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01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F56E-D2CC-4128-9F30-C8CC2F24D754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7746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6C1D-9D7A-404C-BFC9-446DDD62A7DE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1326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6096-79F4-46B1-929A-4D58A7C6FD65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904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2A8F-50DF-4A59-AD94-9FCFB24BE30D}" type="datetime1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0612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4C09D-1EFA-4E96-A72D-5DED27C34D04}" type="datetime1">
              <a:rPr lang="en-US" smtClean="0"/>
              <a:t>6/17/2019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2151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348B3-6AF3-4D84-9E40-7F7BDAD6AE5F}" type="datetime1">
              <a:rPr lang="en-US" smtClean="0"/>
              <a:t>6/17/2019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509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6B980-87EF-4D45-9617-A73F6C84CA61}" type="datetime1">
              <a:rPr lang="en-US" smtClean="0"/>
              <a:t>6/17/2019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233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EA53-E89F-467C-80CE-4AEAEC623FE1}" type="datetime1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18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17637-79BC-4CD3-B84A-6C41AC5457F8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485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DAD64-89AD-4259-846C-564AB79A7613}" type="datetime1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599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2913C-01F5-4133-85F5-EC784355A8C8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595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CFE94-B02B-4E80-A4C5-10AEBC8C2DC6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78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FFDD7-C182-4E1A-B5DA-C581ACC8E55A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9012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406F3-C229-41EC-90A6-2ED6BA2992D5}" type="datetime1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6239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3EF14-E263-4261-9A51-12CBC9D28CD2}" type="datetime1">
              <a:rPr lang="en-US" smtClean="0"/>
              <a:t>6/17/2019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24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D03E-91BF-441C-81B5-9A66E9EE1E09}" type="datetime1">
              <a:rPr lang="en-US" smtClean="0"/>
              <a:t>6/17/2019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65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15E9A-641B-42E4-9955-4EC892A0BA9D}" type="datetime1">
              <a:rPr lang="en-US" smtClean="0"/>
              <a:t>6/17/2019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0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7F1F-81C7-467E-AED5-60C4D6B31FFC}" type="datetime1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7105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E6229-B77C-4690-9E6D-181F894F226D}" type="datetime1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8DBE0C49-F967-4069-874F-5CB2AA18C3F2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D3AAA4E2-25B7-48DD-AC1B-2A44CBB96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878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F2AEF-D14C-4902-A9C1-6AE1F14A621C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EA8A14-C905-4F87-85C6-6D1DC8760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303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w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lumMod val="60000"/>
                <a:lumOff val="4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3BBEB9-A784-4CDF-9DDF-A7DDFA64970C}"/>
              </a:ext>
            </a:extLst>
          </p:cNvPr>
          <p:cNvSpPr txBox="1"/>
          <p:nvPr/>
        </p:nvSpPr>
        <p:spPr>
          <a:xfrm>
            <a:off x="2029496" y="202994"/>
            <a:ext cx="81330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EE 74099 / EN 74099 Research Project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Project Title: Vision Based Navigation System for Indoor Robots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27DAD8-BEA4-45B8-88FE-0ACFA9CACF15}"/>
              </a:ext>
            </a:extLst>
          </p:cNvPr>
          <p:cNvSpPr txBox="1"/>
          <p:nvPr/>
        </p:nvSpPr>
        <p:spPr>
          <a:xfrm>
            <a:off x="7917448" y="5380672"/>
            <a:ext cx="44901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Team Members: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ANFM. Begum - SEU/IS/13/EG/002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GSU. Ahmadh  - SEU/IS/13/EG/011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IIS. Prema Sri  - SEU/IS/13/EG/032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88572" y="2853388"/>
            <a:ext cx="10014856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Progress </a:t>
            </a:r>
            <a:r>
              <a:rPr kumimoji="0" lang="en-US" sz="3600" b="0" i="0" u="none" strike="noStrike" kern="1200" cap="none" spc="0" normalizeH="0" baseline="0" noProof="0" dirty="0" smtClean="0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Presentation</a:t>
            </a:r>
            <a:endParaRPr kumimoji="0" lang="en-US" sz="3600" b="0" i="0" u="none" strike="noStrike" kern="1200" cap="none" spc="0" normalizeH="0" baseline="0" noProof="0" dirty="0">
              <a:ln w="0"/>
              <a:solidFill>
                <a:prstClr val="white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entury Schoolbook" panose="020406040505050203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smtClean="0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entury Schoolbook" panose="02040604050505020304"/>
              </a:rPr>
              <a:t>17.06</a:t>
            </a:r>
            <a:r>
              <a:rPr kumimoji="0" lang="en-US" sz="3600" b="0" i="0" u="none" strike="noStrike" kern="1200" cap="none" spc="0" normalizeH="0" baseline="0" noProof="0" dirty="0" smtClean="0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.2019</a:t>
            </a:r>
            <a:endParaRPr kumimoji="0" lang="en-US" sz="3600" b="0" i="0" u="none" strike="noStrike" kern="1200" cap="none" spc="0" normalizeH="0" baseline="0" noProof="0" dirty="0">
              <a:ln w="0"/>
              <a:solidFill>
                <a:prstClr val="white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3BBEB9-A784-4CDF-9DDF-A7DDFA64970C}"/>
              </a:ext>
            </a:extLst>
          </p:cNvPr>
          <p:cNvSpPr txBox="1"/>
          <p:nvPr/>
        </p:nvSpPr>
        <p:spPr>
          <a:xfrm>
            <a:off x="255287" y="5362343"/>
            <a:ext cx="46579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Under the Supervision of :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/>
            </a:r>
            <a:b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</a:b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Dr. WGCW Kumara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And Eng. Abdul </a:t>
            </a:r>
            <a:r>
              <a:rPr kumimoji="0" lang="en-US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Schoolbook" panose="02040604050505020304"/>
                <a:ea typeface="+mn-ea"/>
                <a:cs typeface="+mn-cs"/>
              </a:rPr>
              <a:t>Cadar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160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5F751-88DA-470A-97E3-21A65B96D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Drawing 2D Map of the canteen and navigating the robot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95547-6292-43C8-91A8-91D43D8B2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2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71D590-DFC5-4E3D-9369-338B95F2A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4803" y="23701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This week we worked on,</a:t>
            </a:r>
          </a:p>
          <a:p>
            <a:pPr marL="519113"/>
            <a:r>
              <a:rPr lang="en-US" dirty="0"/>
              <a:t>D</a:t>
            </a:r>
            <a:r>
              <a:rPr lang="en-US" dirty="0" smtClean="0"/>
              <a:t>rawing a </a:t>
            </a:r>
            <a:r>
              <a:rPr lang="en-US" dirty="0" smtClean="0"/>
              <a:t>2D map of the canteen</a:t>
            </a:r>
          </a:p>
          <a:p>
            <a:pPr marL="519113"/>
            <a:r>
              <a:rPr lang="en-US" dirty="0" smtClean="0"/>
              <a:t>And then converting it to Graph</a:t>
            </a:r>
          </a:p>
          <a:p>
            <a:pPr marL="519113"/>
            <a:r>
              <a:rPr lang="en-US" dirty="0" smtClean="0"/>
              <a:t>Finding path to the target destination</a:t>
            </a:r>
          </a:p>
          <a:p>
            <a:pPr marL="519113"/>
            <a:r>
              <a:rPr lang="en-US" dirty="0" smtClean="0"/>
              <a:t>Navigating the robot to the destination</a:t>
            </a:r>
          </a:p>
        </p:txBody>
      </p:sp>
    </p:spTree>
    <p:extLst>
      <p:ext uri="{BB962C8B-B14F-4D97-AF65-F5344CB8AC3E}">
        <p14:creationId xmlns:p14="http://schemas.microsoft.com/office/powerpoint/2010/main" val="3713976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95547-6292-43C8-91A8-91D43D8B2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3</a:t>
            </a:fld>
            <a:endParaRPr lang="en-US"/>
          </a:p>
        </p:txBody>
      </p:sp>
      <p:pic>
        <p:nvPicPr>
          <p:cNvPr id="6" name="Rec 06-13-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12" y="0"/>
            <a:ext cx="12180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662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4</a:t>
            </a:fld>
            <a:endParaRPr lang="en-US"/>
          </a:p>
        </p:txBody>
      </p:sp>
      <p:pic>
        <p:nvPicPr>
          <p:cNvPr id="5" name="Rec 06-14-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0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006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3730271"/>
              </p:ext>
            </p:extLst>
          </p:nvPr>
        </p:nvGraphicFramePr>
        <p:xfrm>
          <a:off x="3605118" y="1286183"/>
          <a:ext cx="5005482" cy="42824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Packager Shell Object" showAsIcon="1" r:id="rId3" imgW="571320" imgH="488520" progId="Package">
                  <p:embed/>
                </p:oleObj>
              </mc:Choice>
              <mc:Fallback>
                <p:oleObj name="Packager Shell Object" showAsIcon="1" r:id="rId3" imgW="571320" imgH="488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05118" y="1286183"/>
                        <a:ext cx="5005482" cy="42824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029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Next,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35058"/>
            <a:ext cx="9984475" cy="1722793"/>
          </a:xfrm>
        </p:spPr>
        <p:txBody>
          <a:bodyPr>
            <a:noAutofit/>
          </a:bodyPr>
          <a:lstStyle/>
          <a:p>
            <a:r>
              <a:rPr lang="en-US" sz="3600" dirty="0" smtClean="0"/>
              <a:t>No dynamically moving obstacle was considered in this.</a:t>
            </a:r>
          </a:p>
          <a:p>
            <a:r>
              <a:rPr lang="en-US" sz="3600" dirty="0" smtClean="0"/>
              <a:t>We will work on dynamic path planning based on the clearance of previously planned path for the robot.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349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124F8-72AC-4C58-93C1-89E61CC12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A8A14-C905-4F87-85C6-6D1DC8760D70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A5AA6C-3D95-41FF-B82A-DDD43EFA4582}"/>
              </a:ext>
            </a:extLst>
          </p:cNvPr>
          <p:cNvSpPr/>
          <p:nvPr/>
        </p:nvSpPr>
        <p:spPr>
          <a:xfrm>
            <a:off x="3193141" y="2931886"/>
            <a:ext cx="5818027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4798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</TotalTime>
  <Words>123</Words>
  <Application>Microsoft Office PowerPoint</Application>
  <PresentationFormat>Widescreen</PresentationFormat>
  <Paragraphs>26</Paragraphs>
  <Slides>7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Century Schoolbook</vt:lpstr>
      <vt:lpstr>Wingdings 2</vt:lpstr>
      <vt:lpstr>View</vt:lpstr>
      <vt:lpstr>Office Theme</vt:lpstr>
      <vt:lpstr>Packager Shell Object</vt:lpstr>
      <vt:lpstr>PowerPoint Presentation</vt:lpstr>
      <vt:lpstr>Drawing 2D Map of the canteen and navigating the robot</vt:lpstr>
      <vt:lpstr>PowerPoint Presentation</vt:lpstr>
      <vt:lpstr>PowerPoint Presentation</vt:lpstr>
      <vt:lpstr>PowerPoint Presentation</vt:lpstr>
      <vt:lpstr>Next,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Mursina</dc:creator>
  <cp:lastModifiedBy>Umair Ahmadh</cp:lastModifiedBy>
  <cp:revision>39</cp:revision>
  <dcterms:created xsi:type="dcterms:W3CDTF">2019-05-30T08:22:34Z</dcterms:created>
  <dcterms:modified xsi:type="dcterms:W3CDTF">2019-06-17T03:09:37Z</dcterms:modified>
</cp:coreProperties>
</file>